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82" r:id="rId3"/>
    <p:sldId id="289" r:id="rId4"/>
    <p:sldId id="283" r:id="rId5"/>
    <p:sldId id="296" r:id="rId6"/>
    <p:sldId id="300" r:id="rId7"/>
    <p:sldId id="304" r:id="rId8"/>
    <p:sldId id="286" r:id="rId9"/>
    <p:sldId id="301" r:id="rId10"/>
    <p:sldId id="302" r:id="rId11"/>
    <p:sldId id="298" r:id="rId12"/>
    <p:sldId id="288" r:id="rId13"/>
    <p:sldId id="295" r:id="rId14"/>
    <p:sldId id="305" r:id="rId15"/>
    <p:sldId id="285" r:id="rId16"/>
    <p:sldId id="290" r:id="rId17"/>
    <p:sldId id="287" r:id="rId18"/>
    <p:sldId id="297" r:id="rId19"/>
    <p:sldId id="294" r:id="rId20"/>
    <p:sldId id="291" r:id="rId21"/>
    <p:sldId id="284" r:id="rId22"/>
    <p:sldId id="267" r:id="rId23"/>
    <p:sldId id="269" r:id="rId24"/>
    <p:sldId id="293" r:id="rId25"/>
    <p:sldId id="292" r:id="rId26"/>
    <p:sldId id="271" r:id="rId27"/>
    <p:sldId id="26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28" autoAdjust="0"/>
    <p:restoredTop sz="94694"/>
  </p:normalViewPr>
  <p:slideViewPr>
    <p:cSldViewPr snapToGrid="0">
      <p:cViewPr varScale="1">
        <p:scale>
          <a:sx n="91" d="100"/>
          <a:sy n="91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4441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40" y="4335072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123444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11" y="446114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58" y="449477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3" y="4230372"/>
            <a:ext cx="2926080" cy="2194560"/>
          </a:xfrm>
          <a:prstGeom prst="rect">
            <a:avLst/>
          </a:prstGeom>
        </p:spPr>
      </p:pic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032BBD7-16E9-F4C4-9A0E-223B20D61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114"/>
            <a:ext cx="6787625" cy="36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54EF1639-130D-674E-420B-D7742084D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5"/>
            <a:ext cx="6282061" cy="4317753"/>
          </a:xfrm>
          <a:prstGeom prst="rect">
            <a:avLst/>
          </a:prstGeom>
        </p:spPr>
      </p:pic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1D856AE-14BE-36FC-C8F7-4D86215EE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754880"/>
            <a:ext cx="2804160" cy="2103120"/>
          </a:xfrm>
          <a:prstGeom prst="rect">
            <a:avLst/>
          </a:prstGeom>
        </p:spPr>
      </p:pic>
      <p:pic>
        <p:nvPicPr>
          <p:cNvPr id="6" name="Picture 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E2141EAA-379D-76D3-0F4E-453F405A6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0"/>
            <a:ext cx="2804160" cy="2103120"/>
          </a:xfrm>
          <a:prstGeom prst="rect">
            <a:avLst/>
          </a:prstGeom>
        </p:spPr>
      </p:pic>
      <p:pic>
        <p:nvPicPr>
          <p:cNvPr id="8" name="Picture 7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D08042AD-2204-56BF-6FBF-5BF1DF156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754880"/>
            <a:ext cx="2804160" cy="210312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DCB7131-8C0A-1C58-0789-0BB4BDAFC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17" y="479196"/>
            <a:ext cx="6628783" cy="372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295924" y="497658"/>
            <a:ext cx="6372878" cy="5862684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C50CECB-52B5-04B4-D703-05F9A5CB6D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19624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7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11834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419624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309470" y="2083998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30717" y="2160554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801377" y="2440364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719111" y="2626188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534550" y="1629169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492896" y="1906975"/>
            <a:ext cx="104165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533934" y="1497753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893191" y="1162555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239808" y="2749974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038850" y="1185661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492896" y="1905552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510051" y="1901793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8107544" y="2391172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969581" y="3004719"/>
            <a:ext cx="1631017" cy="50231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3036244" y="3793577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>
            <a:off x="6038850" y="2929698"/>
            <a:ext cx="657223" cy="45858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>
            <a:off x="4340223" y="4071383"/>
            <a:ext cx="615908" cy="167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435621" y="352076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6696073" y="3105358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038850" y="2929698"/>
            <a:ext cx="473960" cy="244712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152738" y="946279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7658995" y="1729010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261470" y="476097"/>
            <a:ext cx="1879685" cy="58027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567022" y="41430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309662" y="5130709"/>
            <a:ext cx="866284" cy="5134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175946" y="4852903"/>
            <a:ext cx="1982311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178110" y="5341997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239475" y="5848623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11099" y="5619803"/>
            <a:ext cx="867011" cy="3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313301" y="5654624"/>
            <a:ext cx="926174" cy="4718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4956131" y="3777482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217389" y="1299676"/>
            <a:ext cx="1928484" cy="555611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6641112" y="5162293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7713048" y="4715080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  <a:stCxn id="148" idx="6"/>
          </p:cNvCxnSpPr>
          <p:nvPr/>
        </p:nvCxnSpPr>
        <p:spPr>
          <a:xfrm>
            <a:off x="7164799" y="5654624"/>
            <a:ext cx="120946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5860820" y="5376818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512758" y="1185661"/>
            <a:ext cx="704631" cy="391821"/>
          </a:xfrm>
          <a:prstGeom prst="curved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512758" y="766233"/>
            <a:ext cx="748712" cy="419428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181327" y="2339956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000000"/>
                </a:solidFill>
                <a:effectLst/>
                <a:latin typeface="DejaVu Sans"/>
              </a:rPr>
              <a:t>Bacillariophyta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163627" y="2826513"/>
            <a:ext cx="1972500" cy="580037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Brown 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6FD7A10-C690-3CF4-EE46-1A839DA23F39}"/>
              </a:ext>
            </a:extLst>
          </p:cNvPr>
          <p:cNvSpPr/>
          <p:nvPr/>
        </p:nvSpPr>
        <p:spPr>
          <a:xfrm>
            <a:off x="9133848" y="3304757"/>
            <a:ext cx="2024409" cy="555611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Microalgae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2F960D-7AB2-B204-B483-41D48D5E0EC8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8339163" y="3388285"/>
            <a:ext cx="59330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endCxn id="193" idx="2"/>
          </p:cNvCxnSpPr>
          <p:nvPr/>
        </p:nvCxnSpPr>
        <p:spPr>
          <a:xfrm rot="5400000" flipH="1" flipV="1">
            <a:off x="8690495" y="2864858"/>
            <a:ext cx="732806" cy="2488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C11A290-394F-B420-42BA-3B600137FFCA}"/>
              </a:ext>
            </a:extLst>
          </p:cNvPr>
          <p:cNvCxnSpPr>
            <a:cxnSpLocks/>
            <a:endCxn id="205" idx="2"/>
          </p:cNvCxnSpPr>
          <p:nvPr/>
        </p:nvCxnSpPr>
        <p:spPr>
          <a:xfrm rot="5400000" flipH="1" flipV="1">
            <a:off x="8923215" y="3125786"/>
            <a:ext cx="249665" cy="2311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endCxn id="187" idx="2"/>
          </p:cNvCxnSpPr>
          <p:nvPr/>
        </p:nvCxnSpPr>
        <p:spPr>
          <a:xfrm rot="16200000" flipH="1">
            <a:off x="8743597" y="3590362"/>
            <a:ext cx="599091" cy="22134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528CDF62-7B54-FB23-2146-63B301168CDA}"/>
              </a:ext>
            </a:extLst>
          </p:cNvPr>
          <p:cNvCxnSpPr>
            <a:endCxn id="210" idx="2"/>
          </p:cNvCxnSpPr>
          <p:nvPr/>
        </p:nvCxnSpPr>
        <p:spPr>
          <a:xfrm rot="16200000" flipH="1">
            <a:off x="8919721" y="3368436"/>
            <a:ext cx="226874" cy="2013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153816" y="3722776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58AEDCED-6135-859B-AAA1-EF23E467B4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4" b="29778"/>
          <a:stretch/>
        </p:blipFill>
        <p:spPr>
          <a:xfrm>
            <a:off x="0" y="-1"/>
            <a:ext cx="8046720" cy="686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13929</TotalTime>
  <Words>360</Words>
  <Application>Microsoft Office PowerPoint</Application>
  <PresentationFormat>Widescreen</PresentationFormat>
  <Paragraphs>170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</vt:lpstr>
      <vt:lpstr>Aptos Display</vt:lpstr>
      <vt:lpstr>Arial</vt:lpstr>
      <vt:lpstr>DejaVu Sans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87</cp:revision>
  <dcterms:created xsi:type="dcterms:W3CDTF">2025-03-18T16:01:18Z</dcterms:created>
  <dcterms:modified xsi:type="dcterms:W3CDTF">2025-05-20T21:29:33Z</dcterms:modified>
</cp:coreProperties>
</file>